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6" r:id="rId8"/>
    <p:sldId id="262" r:id="rId9"/>
    <p:sldId id="263" r:id="rId10"/>
    <p:sldId id="264" r:id="rId11"/>
    <p:sldId id="265" r:id="rId12"/>
    <p:sldId id="266" r:id="rId13"/>
    <p:sldId id="268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7" r:id="rId28"/>
    <p:sldId id="281" r:id="rId29"/>
    <p:sldId id="282" r:id="rId30"/>
    <p:sldId id="283" r:id="rId31"/>
    <p:sldId id="284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BA277-9F4C-E07C-F560-51467483E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7493E-8799-894F-D13B-04944D1CF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7603A-7F78-CF51-36BF-FE3F8EC2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89CF-C756-4D2D-BFF5-994A1975685B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7CA45-CFA2-B29E-66E5-B7057561F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A65D6-615F-1746-A9DC-754C3016F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C3DC-C659-4294-BA20-061C59E23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41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27F2-80D1-2C07-D34F-0C250453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5A388-35A3-AD3B-9F86-E42F90511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7DB67-5A15-FDEB-472A-1BCE9D6E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89CF-C756-4D2D-BFF5-994A1975685B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3020A-52F7-E642-C48A-B8A653F93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12E1C-0ADF-12BC-D884-F1C7384D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C3DC-C659-4294-BA20-061C59E23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214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47CE9E-3294-5DB7-7B40-3F14ED657A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DC5FA-273C-B53A-698C-0513EBD09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838B5-1E2B-7A27-E048-813CB6715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89CF-C756-4D2D-BFF5-994A1975685B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7707C-B018-0AD6-967B-CB04CD9D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F95CB-FF52-A5A0-D3AE-E51802757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C3DC-C659-4294-BA20-061C59E23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7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CC2C-2A11-726F-CE8E-BF0129CD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8FB01-85F3-AB2B-7AA7-54C1B8F9B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03786-CD2F-E2A6-44BA-1E83ED124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89CF-C756-4D2D-BFF5-994A1975685B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47986-9C3A-24A1-5894-2B68E1E7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7F2A7-3572-456D-B103-A47DCFA1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C3DC-C659-4294-BA20-061C59E23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74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19B15-D666-B298-D54D-47C9A6FD5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36475-F228-CBCC-C70B-31959FDD0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4BC65-E331-3865-115C-B79780433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89CF-C756-4D2D-BFF5-994A1975685B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0C2C5-C81B-BC23-2821-6DCAD851D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72301-16D5-3C7B-8134-7692D6D6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C3DC-C659-4294-BA20-061C59E23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295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09D0-9F0A-B9F4-1BB9-D2D6CBD1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E1324-A0F0-8ED3-770A-56BE9E76F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75698-25CB-EEC9-FC6D-A5DEF6A49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946C0-75FD-F082-0C39-54A16656C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89CF-C756-4D2D-BFF5-994A1975685B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4DBC1-C8EB-0D01-4482-1D7EF14A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2E68B-C361-7F98-B74F-E3F73F96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C3DC-C659-4294-BA20-061C59E23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93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4265-072C-1535-304F-47B8C1FE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2F0EC-B670-BC95-FD9B-AA7A27BC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23575-D2F9-6B56-8A2E-2684E0DBE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FA655-C393-9B51-51BF-685302B82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E3FB5-337E-D75D-DA9E-4E4D4FE0C6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6DF355-D8F0-1B71-8C6A-3DBBAC4FE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89CF-C756-4D2D-BFF5-994A1975685B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837429-ED07-6278-E2B5-7F9F0D8B5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F3B21F-2685-CDC4-0ADD-7A4F9469D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C3DC-C659-4294-BA20-061C59E23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84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FBE6C-864F-0449-52FF-1E479383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E5699C-7732-0C50-93F1-2DB10DF8A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89CF-C756-4D2D-BFF5-994A1975685B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48F04-828B-2173-0382-14053E1F8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71EB5F-93B4-98BB-C3DB-E834EB5A7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C3DC-C659-4294-BA20-061C59E23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996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1E1F9C-FE1B-471B-7644-A212F7C1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89CF-C756-4D2D-BFF5-994A1975685B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73AC7A-E180-42D3-C440-8B1AC0428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F1192-25E4-2048-9B01-5AD9BD2C1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C3DC-C659-4294-BA20-061C59E23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672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FF31C-6D41-1BA2-2D0B-F4F795F9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DE675-EF5F-9B79-1B6C-E9FED45CB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F24AE-0ADE-44A6-8044-8A3CE1DB4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45C2A-20FF-DDF3-052F-BFA1E74F5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89CF-C756-4D2D-BFF5-994A1975685B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92BA9-76C1-ADCC-8C1A-9948E3AB2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F5FC7-0E4F-78A3-ACAF-54B2B32D0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C3DC-C659-4294-BA20-061C59E23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240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B0B5-3148-610C-7D52-DAA71A17A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646FC9-00CD-A36F-4D75-4796A94DE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37500-3450-95ED-0BCC-FDEBE3B7F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D19A7-763C-ED5A-FB7C-8E9AC7C74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89CF-C756-4D2D-BFF5-994A1975685B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A4658-A431-5B5A-48EB-B4AFA1D84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AC633-6847-6D2F-2533-69131E47A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C3DC-C659-4294-BA20-061C59E23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820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6EA64-B404-A9A4-CDAF-50BCFE829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D99D5-8DD7-3631-3C2A-B94DB4F15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A662B-ACE7-BB71-1B60-CAA765D03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C89CF-C756-4D2D-BFF5-994A1975685B}" type="datetimeFigureOut">
              <a:rPr lang="en-IN" smtClean="0"/>
              <a:t>22-03-2023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E5F9C-ACDF-FDA9-D91A-6BECE844A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22557-A194-2067-32BF-9D19A4B11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2C3DC-C659-4294-BA20-061C59E23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223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6CAFC-FBEC-B114-D25D-06DD58B04F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7200" b="1" dirty="0"/>
              <a:t>Decision Tree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3FC5C-92DB-9808-0282-A229E365C7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5400" dirty="0"/>
              <a:t>Information Gain</a:t>
            </a:r>
          </a:p>
        </p:txBody>
      </p:sp>
    </p:spTree>
    <p:extLst>
      <p:ext uri="{BB962C8B-B14F-4D97-AF65-F5344CB8AC3E}">
        <p14:creationId xmlns:p14="http://schemas.microsoft.com/office/powerpoint/2010/main" val="3092998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C787E0-DBE2-CFA4-909C-BCEAB6C7C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50" y="269760"/>
            <a:ext cx="10883245" cy="589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7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E420DC-2A16-5AD7-48AB-8F016B275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12" y="720980"/>
            <a:ext cx="10911325" cy="613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2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116CCC-B117-A382-31CA-CE3D728EC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40" y="493356"/>
            <a:ext cx="10571818" cy="561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02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0ECD7-2EF1-A624-6D9D-CBD6367CC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8800" b="1" dirty="0"/>
              <a:t>Decision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5EBFA-0F8B-6249-472B-F6B487FA84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7200" dirty="0"/>
              <a:t>Gini Impurity</a:t>
            </a:r>
          </a:p>
        </p:txBody>
      </p:sp>
    </p:spTree>
    <p:extLst>
      <p:ext uri="{BB962C8B-B14F-4D97-AF65-F5344CB8AC3E}">
        <p14:creationId xmlns:p14="http://schemas.microsoft.com/office/powerpoint/2010/main" val="2398953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052BB2-8810-62C2-7414-AC246E78E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44" y="716150"/>
            <a:ext cx="10132856" cy="562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76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30819-C8F3-D679-D758-E09EFE8D0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873" y="899522"/>
            <a:ext cx="9425516" cy="50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6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A1041E-8B29-D37C-E70B-BDA605B7E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64" y="273855"/>
            <a:ext cx="10450715" cy="57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15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93C5E4-2FED-DC14-791B-07814B79C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73" y="408507"/>
            <a:ext cx="10710785" cy="604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18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FDEBF-6DD5-62D1-CCDC-46C7C11C3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11" y="666265"/>
            <a:ext cx="10685715" cy="552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10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C649E-145C-E5F2-978F-F85184525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95" y="632727"/>
            <a:ext cx="10424209" cy="55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39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85606D-ACF7-9B06-6A45-8301278B5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82" y="658608"/>
            <a:ext cx="11280161" cy="484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34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92210B-8BD6-F8FA-48E3-8FC0E6702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01" y="1127561"/>
            <a:ext cx="8503883" cy="496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9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2385F-BDE5-433D-7A5B-47B409D31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741" y="670321"/>
            <a:ext cx="10067280" cy="545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28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35AE61-277A-4B4A-1088-1C099D6E1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87" y="397517"/>
            <a:ext cx="10265002" cy="55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E048F2-7AB6-F526-1874-E2D9134A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93" y="304027"/>
            <a:ext cx="5296949" cy="60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36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336D1-FF64-6807-72BF-B6F4CCA47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048" y="314851"/>
            <a:ext cx="7949141" cy="6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32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37765-1963-DFDE-FC09-373DAD6D4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90" y="278763"/>
            <a:ext cx="9426835" cy="617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18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CA7BD-C4A1-F221-A491-F6F417380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49" y="158848"/>
            <a:ext cx="9986101" cy="609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CA4686-2886-14CB-CF43-856730DD1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73" y="386447"/>
            <a:ext cx="10971489" cy="596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5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C294A1-3262-FC82-93E8-7245D0018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58" y="320070"/>
            <a:ext cx="10778983" cy="624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69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8BB972-D5DA-156B-4CDF-158ECB453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38" y="179501"/>
            <a:ext cx="10797015" cy="630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8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027D4A-B640-4A84-B176-DE49B84DF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36" y="650961"/>
            <a:ext cx="9715127" cy="518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27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E0497-20C0-E3BA-FDD7-B62D4E09F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40" y="327691"/>
            <a:ext cx="10324781" cy="599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30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0236FA-7ACF-C54E-4B4D-8511CC0B9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68" y="401301"/>
            <a:ext cx="9983258" cy="571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45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F64D8A-EACC-CCCE-D3A3-E8089930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00" y="549372"/>
            <a:ext cx="10184600" cy="575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8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14C37-FCED-CFFE-F8DC-7EA142430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20" y="304800"/>
            <a:ext cx="11091985" cy="613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05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65D58-8262-E7EC-0F96-6B570B99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66" y="949127"/>
            <a:ext cx="11354867" cy="577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7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A87FC-F28A-79F0-4CE6-C0D77C04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88" y="639917"/>
            <a:ext cx="10211685" cy="552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94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138EC2-0F2E-9113-9F9B-3181872DE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73" y="156639"/>
            <a:ext cx="10371306" cy="62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31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9AC28-1376-DD1E-F83B-862AC1D4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17" y="470467"/>
            <a:ext cx="10859388" cy="58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1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AE1704-AD69-43DD-B5B2-3EF11B889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97" y="376863"/>
            <a:ext cx="10557791" cy="52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91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8</Words>
  <Application>Microsoft Office PowerPoint</Application>
  <PresentationFormat>Widescreen</PresentationFormat>
  <Paragraphs>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Decision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</dc:title>
  <dc:creator>Garima Jain</dc:creator>
  <cp:lastModifiedBy>Garima Jain</cp:lastModifiedBy>
  <cp:revision>2</cp:revision>
  <dcterms:created xsi:type="dcterms:W3CDTF">2023-03-22T04:41:23Z</dcterms:created>
  <dcterms:modified xsi:type="dcterms:W3CDTF">2023-03-22T05:06:03Z</dcterms:modified>
</cp:coreProperties>
</file>